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268" y="4343400"/>
            <a:ext cx="5485464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601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3/5 de </a:t>
            </a:r>
            <a:r>
              <a:rPr lang="en-US" dirty="0" err="1" smtClean="0">
                <a:solidFill>
                  <a:srgbClr val="0070C0"/>
                </a:solidFill>
              </a:rPr>
              <a:t>junio</a:t>
            </a:r>
            <a:r>
              <a:rPr lang="en-US" dirty="0" smtClean="0">
                <a:solidFill>
                  <a:srgbClr val="0070C0"/>
                </a:solidFill>
              </a:rPr>
              <a:t> del 2015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7526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81c: </a:t>
            </a:r>
            <a:r>
              <a:rPr lang="en-US" sz="2800" dirty="0" smtClean="0"/>
              <a:t>En </a:t>
            </a:r>
            <a:r>
              <a:rPr lang="en-US" sz="2800" dirty="0" err="1" smtClean="0"/>
              <a:t>Casi</a:t>
            </a:r>
            <a:r>
              <a:rPr lang="en-US" sz="2800" dirty="0" smtClean="0"/>
              <a:t>, </a:t>
            </a:r>
            <a:r>
              <a:rPr lang="en-US" sz="2800" dirty="0" err="1" smtClean="0"/>
              <a:t>Casi</a:t>
            </a:r>
            <a:r>
              <a:rPr lang="en-US" sz="2800" dirty="0" smtClean="0"/>
              <a:t> ¿Es </a:t>
            </a:r>
            <a:r>
              <a:rPr lang="en-US" sz="2800" dirty="0" err="1" smtClean="0"/>
              <a:t>Jacklynn</a:t>
            </a:r>
            <a:r>
              <a:rPr lang="en-US" sz="2800" dirty="0" smtClean="0"/>
              <a:t> </a:t>
            </a:r>
            <a:r>
              <a:rPr lang="en-US" sz="2800" dirty="0" err="1" smtClean="0"/>
              <a:t>una</a:t>
            </a:r>
            <a:r>
              <a:rPr lang="en-US" sz="2800" dirty="0" smtClean="0"/>
              <a:t> </a:t>
            </a:r>
            <a:r>
              <a:rPr lang="en-US" sz="2800" dirty="0" err="1" smtClean="0"/>
              <a:t>buena</a:t>
            </a:r>
            <a:r>
              <a:rPr lang="en-US" sz="2800" dirty="0" smtClean="0"/>
              <a:t> </a:t>
            </a:r>
            <a:r>
              <a:rPr lang="en-US" sz="2800" dirty="0" err="1" smtClean="0"/>
              <a:t>muchacha</a:t>
            </a:r>
            <a:r>
              <a:rPr lang="en-US" sz="2800" dirty="0" smtClean="0"/>
              <a:t>?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/>
              <a:t>CASI </a:t>
            </a:r>
            <a:r>
              <a:rPr lang="en-US" b="1" dirty="0" err="1" smtClean="0"/>
              <a:t>CASI</a:t>
            </a:r>
            <a:r>
              <a:rPr lang="en-US" b="1" dirty="0" smtClean="0"/>
              <a:t> (2006)</a:t>
            </a:r>
          </a:p>
          <a:p>
            <a:r>
              <a:rPr lang="en-US" sz="2800" dirty="0" smtClean="0"/>
              <a:t>You will continue to watch CASI CASI and take active notes in your notebook.</a:t>
            </a:r>
          </a:p>
          <a:p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81c:</a:t>
            </a:r>
            <a:r>
              <a:rPr lang="en-US" sz="2800" dirty="0" smtClean="0"/>
              <a:t> Complete p.10 (</a:t>
            </a:r>
            <a:r>
              <a:rPr lang="en-US" sz="2800" dirty="0"/>
              <a:t>#</a:t>
            </a:r>
            <a:r>
              <a:rPr lang="en-US" sz="2800" dirty="0" smtClean="0"/>
              <a:t> 1.2) – 13 (</a:t>
            </a:r>
            <a:r>
              <a:rPr lang="en-US" sz="2800" dirty="0"/>
              <a:t>#</a:t>
            </a:r>
            <a:r>
              <a:rPr lang="en-US" sz="2800" dirty="0" smtClean="0"/>
              <a:t> 3.1)  of the CASI </a:t>
            </a:r>
            <a:r>
              <a:rPr lang="en-US" sz="2800" dirty="0" err="1" smtClean="0"/>
              <a:t>CASI</a:t>
            </a:r>
            <a:r>
              <a:rPr lang="en-US" sz="2800" dirty="0" smtClean="0"/>
              <a:t> Spanish Study Guide. </a:t>
            </a:r>
          </a:p>
        </p:txBody>
      </p:sp>
    </p:spTree>
    <p:extLst>
      <p:ext uri="{BB962C8B-B14F-4D97-AF65-F5344CB8AC3E}">
        <p14:creationId xmlns:p14="http://schemas.microsoft.com/office/powerpoint/2010/main" val="1366405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11149</TotalTime>
  <Words>65</Words>
  <Application>Microsoft Office PowerPoint</Application>
  <PresentationFormat>On-screen Show (4:3)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601 La fecha es el 3/5 de junio del 2015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43</cp:revision>
  <cp:lastPrinted>2015-05-20T16:26:09Z</cp:lastPrinted>
  <dcterms:created xsi:type="dcterms:W3CDTF">2014-05-12T21:03:23Z</dcterms:created>
  <dcterms:modified xsi:type="dcterms:W3CDTF">2015-06-08T18:01:09Z</dcterms:modified>
</cp:coreProperties>
</file>